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CE47-4027-4886-AF88-AEDD565939DB}" type="datetimeFigureOut">
              <a:rPr lang="de-DE" smtClean="0"/>
              <a:t>08.11.2017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60D60-7274-454D-BB2F-F2B1AE2D1A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74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56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32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4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447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89336" y="6356350"/>
            <a:ext cx="664464" cy="365125"/>
          </a:xfrm>
        </p:spPr>
        <p:txBody>
          <a:bodyPr/>
          <a:lstStyle>
            <a:lvl1pPr>
              <a:defRPr/>
            </a:lvl1pPr>
          </a:lstStyle>
          <a:p>
            <a:fld id="{8FE6573F-76BD-4569-B6BE-87585BC8104E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3998976" y="6198255"/>
            <a:ext cx="4518669" cy="523220"/>
            <a:chOff x="1980429" y="2984143"/>
            <a:chExt cx="4518669" cy="523220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429" y="2984143"/>
              <a:ext cx="726195" cy="521054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2569464" y="2984143"/>
              <a:ext cx="3929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800" spc="-100" dirty="0" smtClean="0">
                  <a:solidFill>
                    <a:srgbClr val="5F5F5F"/>
                  </a:solidFill>
                </a:rPr>
                <a:t>Kommunale </a:t>
              </a:r>
              <a:r>
                <a:rPr lang="de-DE" sz="1800" cap="small" spc="-100" dirty="0" smtClean="0">
                  <a:solidFill>
                    <a:srgbClr val="5F5F5F"/>
                  </a:solidFill>
                </a:rPr>
                <a:t>Allianz Main-Wein-Garten </a:t>
              </a:r>
              <a:r>
                <a:rPr lang="de-DE" sz="1800" spc="-100" dirty="0" smtClean="0">
                  <a:solidFill>
                    <a:srgbClr val="5F5F5F"/>
                  </a:solidFill>
                </a:rPr>
                <a:t>e.V.</a:t>
              </a:r>
            </a:p>
            <a:p>
              <a:pPr algn="r"/>
              <a:r>
                <a:rPr lang="de-DE" sz="1000" spc="-100" dirty="0" smtClean="0">
                  <a:solidFill>
                    <a:srgbClr val="5F5F5F"/>
                  </a:solidFill>
                </a:rPr>
                <a:t>Erlabrunn-Himmelstadt-Leinach-Margetshöchheim-Retzstadt-Thüngersheim-Zell-Zellingen</a:t>
              </a:r>
              <a:endParaRPr lang="de-DE" sz="1000" spc="-100" dirty="0">
                <a:solidFill>
                  <a:srgbClr val="5F5F5F"/>
                </a:solidFill>
              </a:endParaRPr>
            </a:p>
          </p:txBody>
        </p:sp>
      </p:grp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352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15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44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04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70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22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49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7AE6-10A0-4B1C-9065-5874CC773B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7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388" y="669036"/>
            <a:ext cx="4696968" cy="338023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221992" y="4498848"/>
            <a:ext cx="7644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spc="-100" dirty="0" smtClean="0">
                <a:solidFill>
                  <a:srgbClr val="5F5F5F"/>
                </a:solidFill>
              </a:rPr>
              <a:t>Kommunale </a:t>
            </a:r>
            <a:r>
              <a:rPr lang="de-DE" sz="3600" cap="small" spc="-100" dirty="0" smtClean="0">
                <a:solidFill>
                  <a:srgbClr val="5F5F5F"/>
                </a:solidFill>
              </a:rPr>
              <a:t>Allianz Main-Wein-Garten </a:t>
            </a:r>
            <a:r>
              <a:rPr lang="de-DE" sz="3600" spc="-100" dirty="0" smtClean="0">
                <a:solidFill>
                  <a:srgbClr val="5F5F5F"/>
                </a:solidFill>
              </a:rPr>
              <a:t>e.V.</a:t>
            </a:r>
          </a:p>
          <a:p>
            <a:pPr algn="r"/>
            <a:r>
              <a:rPr lang="de-DE" spc="-100" dirty="0">
                <a:solidFill>
                  <a:srgbClr val="5F5F5F"/>
                </a:solidFill>
              </a:rPr>
              <a:t>Erlabrunn-Himmelstadt-Leinach-Margetshöchheim-Retzstadt-Thüngersheim-Zell-Zellingen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251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000" dirty="0"/>
              <a:t>Felicitas Kempf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75688" y="1825625"/>
            <a:ext cx="941832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200" dirty="0" smtClean="0"/>
              <a:t>Geburtsort Wertheim</a:t>
            </a:r>
          </a:p>
          <a:p>
            <a:pPr>
              <a:lnSpc>
                <a:spcPct val="150000"/>
              </a:lnSpc>
            </a:pPr>
            <a:r>
              <a:rPr lang="de-DE" sz="2200" dirty="0" smtClean="0"/>
              <a:t>Geographiestudium an der Uni in Würzburg </a:t>
            </a:r>
            <a:r>
              <a:rPr lang="de-DE" sz="2200" dirty="0" smtClean="0">
                <a:sym typeface="Wingdings" panose="05000000000000000000" pitchFamily="2" charset="2"/>
              </a:rPr>
              <a:t> Bachelor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Science</a:t>
            </a:r>
            <a:endParaRPr lang="de-DE" sz="2200" dirty="0" smtClean="0"/>
          </a:p>
          <a:p>
            <a:pPr>
              <a:lnSpc>
                <a:spcPct val="100000"/>
              </a:lnSpc>
            </a:pPr>
            <a:r>
              <a:rPr lang="de-DE" sz="2200" dirty="0" smtClean="0"/>
              <a:t>Humangeographiestudium – Stadt- und Regionalforschung </a:t>
            </a:r>
            <a:br>
              <a:rPr lang="de-DE" sz="2200" dirty="0" smtClean="0"/>
            </a:br>
            <a:r>
              <a:rPr lang="de-DE" sz="2200" dirty="0" smtClean="0"/>
              <a:t>an der Uni in Bayreuth </a:t>
            </a:r>
            <a:r>
              <a:rPr lang="de-DE" sz="2200" dirty="0" smtClean="0">
                <a:sym typeface="Wingdings" panose="05000000000000000000" pitchFamily="2" charset="2"/>
              </a:rPr>
              <a:t> Master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Science</a:t>
            </a:r>
          </a:p>
          <a:p>
            <a:pPr>
              <a:lnSpc>
                <a:spcPct val="150000"/>
              </a:lnSpc>
            </a:pPr>
            <a:r>
              <a:rPr lang="de-DE" sz="2200" dirty="0" smtClean="0">
                <a:sym typeface="Wingdings" panose="05000000000000000000" pitchFamily="2" charset="2"/>
              </a:rPr>
              <a:t>Wohnort </a:t>
            </a:r>
            <a:r>
              <a:rPr lang="de-DE" sz="2200" dirty="0" err="1" smtClean="0">
                <a:sym typeface="Wingdings" panose="05000000000000000000" pitchFamily="2" charset="2"/>
              </a:rPr>
              <a:t>Veitshöchheim</a:t>
            </a:r>
            <a:endParaRPr lang="de-DE" sz="2200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72" y="1899508"/>
            <a:ext cx="457200" cy="48446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1" y="2575479"/>
            <a:ext cx="1011459" cy="44158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6" y="3297338"/>
            <a:ext cx="1279872" cy="396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0" y="3970872"/>
            <a:ext cx="422400" cy="576000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573F-76BD-4569-B6BE-87585BC8104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45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Studium - Themenfelder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Regionalentwicklung in Biosphärenreservaten</a:t>
            </a:r>
          </a:p>
          <a:p>
            <a:r>
              <a:rPr lang="de-DE" sz="2200" dirty="0" smtClean="0"/>
              <a:t>Energieforschung</a:t>
            </a:r>
          </a:p>
          <a:p>
            <a:r>
              <a:rPr lang="de-DE" dirty="0"/>
              <a:t>Fernerkundung </a:t>
            </a:r>
          </a:p>
          <a:p>
            <a:r>
              <a:rPr lang="de-DE" dirty="0" smtClean="0"/>
              <a:t>Wohnungsmarktforschung </a:t>
            </a:r>
          </a:p>
          <a:p>
            <a:r>
              <a:rPr lang="de-DE" sz="2200" dirty="0" smtClean="0"/>
              <a:t>Stadtentwicklungs- und </a:t>
            </a:r>
            <a:r>
              <a:rPr lang="de-DE" dirty="0"/>
              <a:t>R</a:t>
            </a:r>
            <a:r>
              <a:rPr lang="de-DE" sz="2200" dirty="0" smtClean="0"/>
              <a:t>egionalforschung </a:t>
            </a:r>
          </a:p>
          <a:p>
            <a:r>
              <a:rPr lang="de-DE" dirty="0" err="1" smtClean="0"/>
              <a:t>Resilienzforschung</a:t>
            </a:r>
            <a:r>
              <a:rPr lang="de-DE" dirty="0" smtClean="0"/>
              <a:t> in der Hochwasservorsorge</a:t>
            </a:r>
          </a:p>
          <a:p>
            <a:r>
              <a:rPr lang="de-DE" sz="2200" dirty="0" smtClean="0"/>
              <a:t>Regionale Produkte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573F-76BD-4569-B6BE-87585BC8104E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34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Studienbegleitende Erfahrungen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Studentische Hilfskraft bei Luftbilddatenbank in </a:t>
            </a:r>
            <a:r>
              <a:rPr lang="de-DE" sz="2200" dirty="0" err="1" smtClean="0"/>
              <a:t>Estenfeld</a:t>
            </a:r>
            <a:endParaRPr lang="de-DE" sz="2200" dirty="0" smtClean="0"/>
          </a:p>
          <a:p>
            <a:r>
              <a:rPr lang="de-DE" sz="2200" dirty="0" smtClean="0"/>
              <a:t>Erhebungsbeauftragte Zensus 2011</a:t>
            </a:r>
          </a:p>
          <a:p>
            <a:r>
              <a:rPr lang="de-DE" sz="2200" dirty="0" smtClean="0"/>
              <a:t>Studentische Hilfskraft am Lehrstuhl für Wirtschaftsgeographie der Uni Bayreuth </a:t>
            </a:r>
          </a:p>
          <a:p>
            <a:r>
              <a:rPr lang="de-DE" sz="2200" dirty="0" smtClean="0"/>
              <a:t>Studentische Hilfskraft bei </a:t>
            </a:r>
            <a:r>
              <a:rPr lang="de-DE" sz="2200" dirty="0" err="1" smtClean="0"/>
              <a:t>empirica</a:t>
            </a:r>
            <a:r>
              <a:rPr lang="de-DE" sz="2200" dirty="0" smtClean="0"/>
              <a:t> </a:t>
            </a:r>
            <a:r>
              <a:rPr lang="de-DE" sz="2200" dirty="0" err="1" smtClean="0"/>
              <a:t>ag</a:t>
            </a:r>
            <a:r>
              <a:rPr lang="de-DE" sz="2200" dirty="0" smtClean="0"/>
              <a:t> in Berlin </a:t>
            </a:r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573F-76BD-4569-B6BE-87585BC8104E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Allianzmanagement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smtClean="0"/>
              <a:t>Aufgaben als Allianzmanagerin </a:t>
            </a:r>
          </a:p>
          <a:p>
            <a:r>
              <a:rPr lang="de-DE" dirty="0" smtClean="0"/>
              <a:t>Geschäftsführung der Allianz </a:t>
            </a:r>
          </a:p>
          <a:p>
            <a:pPr lvl="1"/>
            <a:r>
              <a:rPr lang="de-DE" dirty="0" smtClean="0"/>
              <a:t>Organisation der Lenkungsausschusssitzungen </a:t>
            </a:r>
          </a:p>
          <a:p>
            <a:pPr lvl="1"/>
            <a:r>
              <a:rPr lang="de-DE" dirty="0" smtClean="0"/>
              <a:t>Unterstützung des Allianz-Sprechers </a:t>
            </a:r>
          </a:p>
          <a:p>
            <a:r>
              <a:rPr lang="de-DE" dirty="0" smtClean="0"/>
              <a:t>Umsetzung der Projekte des ILEKs</a:t>
            </a:r>
          </a:p>
          <a:p>
            <a:pPr lvl="1"/>
            <a:r>
              <a:rPr lang="de-DE" dirty="0" smtClean="0"/>
              <a:t>Begleitung von Prozessen, Projekten und Arbeitsgruppen im Allianz-Gebiet</a:t>
            </a:r>
          </a:p>
          <a:p>
            <a:pPr lvl="1"/>
            <a:r>
              <a:rPr lang="de-DE" dirty="0" smtClean="0"/>
              <a:t>Einbindung und Abstimmung von Projekten mit Planungen anderer </a:t>
            </a:r>
          </a:p>
          <a:p>
            <a:pPr lvl="1"/>
            <a:r>
              <a:rPr lang="de-DE" dirty="0" smtClean="0"/>
              <a:t>Erkundung neuer Fördermöglichkeiten </a:t>
            </a:r>
          </a:p>
          <a:p>
            <a:pPr lvl="1"/>
            <a:r>
              <a:rPr lang="de-DE" dirty="0" smtClean="0"/>
              <a:t>Koordination des Zusammenwirkens regionaler Akteure mit anderen</a:t>
            </a:r>
          </a:p>
          <a:p>
            <a:r>
              <a:rPr lang="de-DE" dirty="0" smtClean="0"/>
              <a:t>Öffentlichkeitsarbeit 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573F-76BD-4569-B6BE-87585BC8104E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42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61" y="13024"/>
            <a:ext cx="9245121" cy="659735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842043" y="6246977"/>
            <a:ext cx="49173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http://www.ile-main-wein-garten.de/</a:t>
            </a:r>
            <a:endParaRPr lang="de-DE" sz="24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7AE6-10A0-4B1C-9065-5874CC773BD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7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120" y="2223516"/>
            <a:ext cx="5556426" cy="4177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Ausgewählte Start- und Leuchtturmprojekte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Gebietsvinothek und Vermarktungspavillon regionaler Produkte in </a:t>
            </a:r>
            <a:r>
              <a:rPr lang="de-DE" sz="2200" dirty="0" err="1" smtClean="0"/>
              <a:t>Thüngersheim</a:t>
            </a:r>
            <a:r>
              <a:rPr lang="de-DE" sz="2200" dirty="0" smtClean="0"/>
              <a:t> </a:t>
            </a:r>
          </a:p>
          <a:p>
            <a:r>
              <a:rPr lang="de-DE" sz="2200" dirty="0" smtClean="0"/>
              <a:t>Vermarktungsinitiative Streuobst</a:t>
            </a:r>
          </a:p>
          <a:p>
            <a:r>
              <a:rPr lang="de-DE" sz="2200" dirty="0" smtClean="0"/>
              <a:t>Leerstands- und Grundstückskataster</a:t>
            </a:r>
          </a:p>
          <a:p>
            <a:r>
              <a:rPr lang="de-DE" dirty="0"/>
              <a:t>Interkommunales Kindergartenmanagement</a:t>
            </a:r>
          </a:p>
          <a:p>
            <a:r>
              <a:rPr lang="de-DE" dirty="0" smtClean="0"/>
              <a:t>Ausbau und Unterhalt des bestehenden Rad- und Fußwegenetzes sowie der Angebote für den Wander- und Fahrradtourismus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573F-76BD-4569-B6BE-87585BC8104E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49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660903"/>
            <a:ext cx="10515600" cy="3516059"/>
          </a:xfrm>
        </p:spPr>
        <p:txBody>
          <a:bodyPr/>
          <a:lstStyle/>
          <a:p>
            <a:pPr marL="0" indent="0" algn="ctr">
              <a:buNone/>
            </a:pPr>
            <a:r>
              <a:rPr lang="de-DE" sz="3800" dirty="0" smtClean="0"/>
              <a:t>Vielen Dank für Ihre Aufmerksamkeit!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dirty="0" smtClean="0">
                <a:sym typeface="Wingdings" panose="05000000000000000000" pitchFamily="2" charset="2"/>
              </a:rPr>
              <a:t>Kontakt: </a:t>
            </a:r>
            <a:r>
              <a:rPr lang="de-DE" dirty="0" smtClean="0"/>
              <a:t>f.kempf@ile-main-wein-garten.de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 November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573F-76BD-4569-B6BE-87585BC8104E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0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Breitbild</PresentationFormat>
  <Paragraphs>59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</vt:lpstr>
      <vt:lpstr>PowerPoint-Präsentation</vt:lpstr>
      <vt:lpstr>Felicitas Kempf</vt:lpstr>
      <vt:lpstr>Studium - Themenfelder</vt:lpstr>
      <vt:lpstr>Studienbegleitende Erfahrungen</vt:lpstr>
      <vt:lpstr>Allianzmanagement</vt:lpstr>
      <vt:lpstr>PowerPoint-Präsentation</vt:lpstr>
      <vt:lpstr>Ausgewählte Start- und Leuchtturmprojekte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Felicitas Kempf</dc:creator>
  <cp:lastModifiedBy>Roger Horn</cp:lastModifiedBy>
  <cp:revision>27</cp:revision>
  <dcterms:created xsi:type="dcterms:W3CDTF">2017-07-24T10:50:53Z</dcterms:created>
  <dcterms:modified xsi:type="dcterms:W3CDTF">2017-11-08T12:32:15Z</dcterms:modified>
</cp:coreProperties>
</file>